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71" r:id="rId17"/>
    <p:sldId id="270" r:id="rId18"/>
    <p:sldId id="275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709EF-EBCD-457A-B431-7097871F2A61}" type="datetimeFigureOut">
              <a:rPr lang="pl-PL" smtClean="0"/>
              <a:t>18.02.2019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C38EA-D009-40B1-B142-24E9FBB83DD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658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C38EA-D009-40B1-B142-24E9FBB83DD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0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7772400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0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50"/>
            <a:ext cx="8229600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0"/>
            <a:ext cx="701619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13842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0" y="173020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0" y="2360065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73020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360065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-183831"/>
            <a:ext cx="7772400" cy="916230"/>
          </a:xfrm>
        </p:spPr>
        <p:txBody>
          <a:bodyPr>
            <a:normAutofit/>
          </a:bodyPr>
          <a:lstStyle/>
          <a:p>
            <a:r>
              <a:rPr lang="pl-PL" dirty="0"/>
              <a:t>Politechnika Świętokrzyska w Kielcach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7142"/>
            <a:ext cx="6400800" cy="610820"/>
          </a:xfrm>
        </p:spPr>
        <p:txBody>
          <a:bodyPr>
            <a:normAutofit fontScale="92500"/>
          </a:bodyPr>
          <a:lstStyle/>
          <a:p>
            <a:r>
              <a:rPr lang="pl-PL" dirty="0">
                <a:solidFill>
                  <a:schemeClr val="bg1"/>
                </a:solidFill>
              </a:rPr>
              <a:t>Wydział Elektrotechniki, Automatyki i Informatyki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09478-54E5-4DAF-A32C-7FC5F4CEAD65}"/>
              </a:ext>
            </a:extLst>
          </p:cNvPr>
          <p:cNvSpPr txBox="1"/>
          <p:nvPr/>
        </p:nvSpPr>
        <p:spPr>
          <a:xfrm>
            <a:off x="2128720" y="4039820"/>
            <a:ext cx="841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Praca Dyplomowa Inżynierska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30419-038F-4513-BB61-CD84BD636372}"/>
              </a:ext>
            </a:extLst>
          </p:cNvPr>
          <p:cNvSpPr txBox="1"/>
          <p:nvPr/>
        </p:nvSpPr>
        <p:spPr>
          <a:xfrm>
            <a:off x="296260" y="4803346"/>
            <a:ext cx="1004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Aplikacja internetowa do wyszukiwania połączeń lotniczych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4615F-6324-4222-A2AC-68EAF0591153}"/>
              </a:ext>
            </a:extLst>
          </p:cNvPr>
          <p:cNvSpPr txBox="1"/>
          <p:nvPr/>
        </p:nvSpPr>
        <p:spPr>
          <a:xfrm>
            <a:off x="7312929" y="5899503"/>
            <a:ext cx="2249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Autor:</a:t>
            </a:r>
          </a:p>
          <a:p>
            <a:r>
              <a:rPr lang="pl-PL" dirty="0">
                <a:solidFill>
                  <a:schemeClr val="bg1"/>
                </a:solidFill>
              </a:rPr>
              <a:t>Krzysztof Dragan</a:t>
            </a:r>
          </a:p>
          <a:p>
            <a:r>
              <a:rPr lang="pl-PL" dirty="0">
                <a:solidFill>
                  <a:schemeClr val="bg1"/>
                </a:solidFill>
              </a:rPr>
              <a:t>Nr albumu 083524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10BE4-0EC4-4121-AD5B-8B3084A7087C}"/>
              </a:ext>
            </a:extLst>
          </p:cNvPr>
          <p:cNvSpPr txBox="1"/>
          <p:nvPr/>
        </p:nvSpPr>
        <p:spPr>
          <a:xfrm>
            <a:off x="143555" y="6038002"/>
            <a:ext cx="263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Promotor:</a:t>
            </a:r>
          </a:p>
          <a:p>
            <a:r>
              <a:rPr lang="pl-PL" dirty="0">
                <a:solidFill>
                  <a:schemeClr val="bg1"/>
                </a:solidFill>
              </a:rPr>
              <a:t>dr inż. Arkadiusz Chrobot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0C2DB-23EB-4A0E-872E-9A30950D634C}"/>
              </a:ext>
            </a:extLst>
          </p:cNvPr>
          <p:cNvSpPr txBox="1"/>
          <p:nvPr/>
        </p:nvSpPr>
        <p:spPr>
          <a:xfrm>
            <a:off x="4034886" y="6176501"/>
            <a:ext cx="224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Kielce 2019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0015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Elementy wyboru parametrów lotu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EA451-D31D-4F10-B883-7B8F463F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443835"/>
            <a:ext cx="3762375" cy="2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246B-5246-4A20-89A4-682A7782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09" y="1171575"/>
            <a:ext cx="2247900" cy="225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8A2D4-31AE-45BD-8F44-C9D275E59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90" y="3581705"/>
            <a:ext cx="3928365" cy="3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59438-DD70-4048-8FB4-A8E59F4F8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1E7C2-BA80-4D53-BC62-3F3B746D1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606D3-FB72-48EF-8CAC-516CA4509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43DF5-D83F-4A1B-A025-5FBBC788B4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85EFD-DA7D-4E8A-8FC2-5C9F78BF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877"/>
            <a:ext cx="9144000" cy="44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90D0-334B-45D1-BAA2-BBF7BC0F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99C2E-39D9-4737-BD18-CEFE2656B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CDC41-74AF-4A28-921D-7F8DCACA38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4DD00-CEC9-4892-9D12-0A2A10C72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20BBB-B65A-4760-9389-154BE12171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FA900-90AB-4B35-A4B2-3F5009BC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329"/>
            <a:ext cx="9143830" cy="50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31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0015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pl-PL" b="1" i="1" dirty="0">
                <a:solidFill>
                  <a:srgbClr val="002060"/>
                </a:solidFill>
              </a:rPr>
              <a:t>Moduł podróży wieloetapowej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A2A47-785C-4D74-A883-40E084E5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6" y="1443835"/>
            <a:ext cx="8718067" cy="4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3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991A-9FB5-46ED-B978-694BA070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0310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Wyszukane loty dla przykładu WAW-LHR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F56C2-53C1-4BF9-A75A-3989CD63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540"/>
            <a:ext cx="9144000" cy="43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68D0-9D0D-460B-B1B0-0240FF44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Rozwijany panel wyboru lotu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D0B04-5355-43FF-9BED-D9F7C8B0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2" y="2360065"/>
            <a:ext cx="8746795" cy="37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0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04C9-5B37-4568-9FCB-A64C0324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1189952"/>
            <a:ext cx="8229600" cy="458115"/>
          </a:xfrm>
        </p:spPr>
        <p:txBody>
          <a:bodyPr>
            <a:normAutofit fontScale="90000"/>
          </a:bodyPr>
          <a:lstStyle/>
          <a:p>
            <a:r>
              <a:rPr lang="pl-PL" dirty="0"/>
              <a:t>Moduł wyszukiwania połączeń lotniczych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BCB5C917-304C-49FC-AE0A-EBC1FAD3B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67" y="1901950"/>
            <a:ext cx="5039265" cy="4539765"/>
          </a:xfrm>
        </p:spPr>
      </p:pic>
    </p:spTree>
    <p:extLst>
      <p:ext uri="{BB962C8B-B14F-4D97-AF65-F5344CB8AC3E}">
        <p14:creationId xmlns:p14="http://schemas.microsoft.com/office/powerpoint/2010/main" val="414508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1A3B-BD09-4EB2-9605-15895F33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4A81-A182-4B12-A727-4CD4E335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Powstała aplikacja pozwala na wyszukiwanie połączeń lotniczych ze wszystkimi parametrami wymaganymi przez potencjalnego użytkownika.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Pracę można dalej rozwijać poprzeć dalszą pracę nad wydajnością oraz nad dostosowaniem wyglądu interfejsu do używanego medium.</a:t>
            </a:r>
          </a:p>
        </p:txBody>
      </p:sp>
    </p:spTree>
    <p:extLst>
      <p:ext uri="{BB962C8B-B14F-4D97-AF65-F5344CB8AC3E}">
        <p14:creationId xmlns:p14="http://schemas.microsoft.com/office/powerpoint/2010/main" val="111250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BBE0-D0D5-4183-9386-5AA30D06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892" y="1978302"/>
            <a:ext cx="3512215" cy="2901395"/>
          </a:xfrm>
        </p:spPr>
        <p:txBody>
          <a:bodyPr>
            <a:normAutofit/>
          </a:bodyPr>
          <a:lstStyle/>
          <a:p>
            <a:r>
              <a:rPr lang="pl-PL" sz="7200" dirty="0"/>
              <a:t>Pytania?</a:t>
            </a:r>
          </a:p>
        </p:txBody>
      </p:sp>
    </p:spTree>
    <p:extLst>
      <p:ext uri="{BB962C8B-B14F-4D97-AF65-F5344CB8AC3E}">
        <p14:creationId xmlns:p14="http://schemas.microsoft.com/office/powerpoint/2010/main" val="409517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3432-0B2F-4F3C-A861-2131DAA25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605" y="3429000"/>
            <a:ext cx="8229600" cy="458115"/>
          </a:xfrm>
        </p:spPr>
        <p:txBody>
          <a:bodyPr>
            <a:noAutofit/>
          </a:bodyPr>
          <a:lstStyle/>
          <a:p>
            <a:r>
              <a:rPr lang="pl-PL" sz="6000" dirty="0"/>
              <a:t>Dziękuję za uwagę!</a:t>
            </a:r>
          </a:p>
        </p:txBody>
      </p:sp>
    </p:spTree>
    <p:extLst>
      <p:ext uri="{BB962C8B-B14F-4D97-AF65-F5344CB8AC3E}">
        <p14:creationId xmlns:p14="http://schemas.microsoft.com/office/powerpoint/2010/main" val="283123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8E17-8EEB-45CA-8F85-2EEA40E4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Plan prezentacji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523A-2AFB-4A7E-B818-537277B3C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Przedstawienie celu oraz wymagań pracy</a:t>
            </a:r>
          </a:p>
          <a:p>
            <a:r>
              <a:rPr lang="pl-PL" dirty="0"/>
              <a:t>Przedstawienie zakresu pracy</a:t>
            </a:r>
          </a:p>
          <a:p>
            <a:r>
              <a:rPr lang="pl-PL" dirty="0"/>
              <a:t>Omówienie architektury aplikacji</a:t>
            </a:r>
          </a:p>
          <a:p>
            <a:r>
              <a:rPr lang="pl-PL" dirty="0"/>
              <a:t>Przedstawienie wykorzystanych narzędzi i technologii</a:t>
            </a:r>
          </a:p>
          <a:p>
            <a:r>
              <a:rPr lang="pl-PL" dirty="0"/>
              <a:t>Prezentacja możliwych funkcji aplikacji</a:t>
            </a:r>
          </a:p>
          <a:p>
            <a:r>
              <a:rPr lang="pl-PL" dirty="0"/>
              <a:t>Moduł wyszukiwania lotów</a:t>
            </a:r>
          </a:p>
          <a:p>
            <a:r>
              <a:rPr lang="pl-PL" dirty="0"/>
              <a:t>Podsumowanie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563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Cel pracy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901949"/>
            <a:ext cx="8398775" cy="4428445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Celem pracy było stworzenie aplikacji internetowej umożliwiającej wyszukiwanie realnych połączeń lotniczych. </a:t>
            </a:r>
          </a:p>
          <a:p>
            <a:r>
              <a:rPr lang="pl-PL" dirty="0"/>
              <a:t>Opracowane oprogramowanie powinno pozwolić na określnie takich parametrów jak: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Ceny przelotów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Datę wylotu oraz przylotu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Czas podróży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Gabaryty oraz wagę dozwolonego bagażu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Ilość przesiadek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l-PL" dirty="0"/>
              <a:t>Informację o linii lotniczej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Zakres pracy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 Rozdział 1 – Wstęp</a:t>
            </a:r>
          </a:p>
          <a:p>
            <a:r>
              <a:rPr lang="pl-PL" dirty="0"/>
              <a:t> Rozdział 2 – Opis rozwiązywanego zadania</a:t>
            </a:r>
          </a:p>
          <a:p>
            <a:r>
              <a:rPr lang="pl-PL" dirty="0"/>
              <a:t> Rozdział 3 – Przegląd istniejących rozwiązań</a:t>
            </a:r>
          </a:p>
          <a:p>
            <a:r>
              <a:rPr lang="pl-PL" dirty="0"/>
              <a:t> Rozdział 4 – Projekt aplikacji</a:t>
            </a:r>
          </a:p>
          <a:p>
            <a:r>
              <a:rPr lang="pl-PL" dirty="0"/>
              <a:t> Rozdział 5 – Implementacja</a:t>
            </a:r>
          </a:p>
          <a:p>
            <a:r>
              <a:rPr lang="pl-PL" dirty="0"/>
              <a:t> Rozdział 6 – Testy</a:t>
            </a:r>
          </a:p>
          <a:p>
            <a:r>
              <a:rPr lang="pl-PL" dirty="0"/>
              <a:t> Rozdział 7 – Wnioski i uwagi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55" y="1138425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pl-PL" dirty="0"/>
              <a:t>Architektura aplikacji</a:t>
            </a:r>
            <a:endParaRPr lang="en-US" dirty="0"/>
          </a:p>
        </p:txBody>
      </p:sp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EC89A2B-A738-4E4E-9F7C-F91DFD65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1749245"/>
            <a:ext cx="5504601" cy="42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Wykorzystane narzędzia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04687-A205-4813-B57A-BB643F52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48" y="2283711"/>
            <a:ext cx="8382303" cy="320680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Intelij</a:t>
            </a:r>
            <a:r>
              <a:rPr lang="pl-PL" dirty="0"/>
              <a:t> IDEA – środowisko programistyczne języka Java,    stworzone przez firmę </a:t>
            </a:r>
            <a:r>
              <a:rPr lang="pl-PL" dirty="0" err="1"/>
              <a:t>JetBrains</a:t>
            </a:r>
            <a:r>
              <a:rPr lang="pl-PL" dirty="0"/>
              <a:t> które pozwoliło na efektywne powstanie części serwerowej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VS </a:t>
            </a:r>
            <a:r>
              <a:rPr lang="pl-PL" dirty="0" err="1"/>
              <a:t>Code</a:t>
            </a:r>
            <a:r>
              <a:rPr lang="pl-PL" dirty="0"/>
              <a:t> – zaawansowany technologiczne edytor kodu, stworzony przez Microsoft. Posłużył do budowy część klienckiej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Git – system kontroli wersji tworzonego kodu źródłowego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Node.js – serwer na którym uruchamiana jest część kliencka</a:t>
            </a:r>
          </a:p>
        </p:txBody>
      </p:sp>
    </p:spTree>
    <p:extLst>
      <p:ext uri="{BB962C8B-B14F-4D97-AF65-F5344CB8AC3E}">
        <p14:creationId xmlns:p14="http://schemas.microsoft.com/office/powerpoint/2010/main" val="157343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Technologie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04687-A205-4813-B57A-BB643F52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01" y="2054655"/>
            <a:ext cx="8619597" cy="4046684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Java 10 – język programowania o wysokim poziomie abstrakcji.</a:t>
            </a:r>
          </a:p>
          <a:p>
            <a:r>
              <a:rPr lang="pl-PL" dirty="0"/>
              <a:t>  Zastosowany do budowy logiki aplikacji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err="1"/>
              <a:t>Angular</a:t>
            </a:r>
            <a:r>
              <a:rPr lang="pl-PL" dirty="0"/>
              <a:t> 6 – platforma front-</a:t>
            </a:r>
            <a:r>
              <a:rPr lang="pl-PL" dirty="0" err="1"/>
              <a:t>endowa</a:t>
            </a:r>
            <a:r>
              <a:rPr lang="pl-PL" dirty="0"/>
              <a:t> zastosowana do budowy części</a:t>
            </a:r>
          </a:p>
          <a:p>
            <a:r>
              <a:rPr lang="pl-PL" dirty="0"/>
              <a:t>  klienckiej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HTML – język znaczników wykorzystywany do tworzenia stron</a:t>
            </a:r>
          </a:p>
          <a:p>
            <a:r>
              <a:rPr lang="pl-PL" dirty="0"/>
              <a:t>   internetowych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CSS – kaskadowe arkusze stylów do opisu formy prezentacji stron</a:t>
            </a:r>
          </a:p>
          <a:p>
            <a:r>
              <a:rPr lang="pl-PL" dirty="0"/>
              <a:t>   WWW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 err="1"/>
              <a:t>Typescript</a:t>
            </a:r>
            <a:r>
              <a:rPr lang="pl-PL" dirty="0"/>
              <a:t> – nowy język wysokiego poziomu stworzony przez</a:t>
            </a:r>
          </a:p>
          <a:p>
            <a:r>
              <a:rPr lang="pl-PL" dirty="0"/>
              <a:t>   firmę Google, bazuje na języku </a:t>
            </a:r>
            <a:r>
              <a:rPr lang="pl-PL" dirty="0" err="1"/>
              <a:t>Javascript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Spring – zestaw bibliotek dołączonych do części serwerowej</a:t>
            </a:r>
          </a:p>
          <a:p>
            <a:r>
              <a:rPr lang="pl-PL" dirty="0"/>
              <a:t>   dostarczający oprogramowanie do budowy serwera w języku Java</a:t>
            </a:r>
          </a:p>
        </p:txBody>
      </p:sp>
    </p:spTree>
    <p:extLst>
      <p:ext uri="{BB962C8B-B14F-4D97-AF65-F5344CB8AC3E}">
        <p14:creationId xmlns:p14="http://schemas.microsoft.com/office/powerpoint/2010/main" val="262531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55" y="255947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Strona główna aplikacji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3C0612F-A800-41C8-A4F4-83B47971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425"/>
            <a:ext cx="9144000" cy="57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7C85-87B6-4771-83E0-E463E49F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55" y="255947"/>
            <a:ext cx="8229600" cy="610820"/>
          </a:xfrm>
        </p:spPr>
        <p:txBody>
          <a:bodyPr>
            <a:normAutofit fontScale="90000"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Wybór żądanego lotniska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C2ADD-D2DE-4A4D-B12E-BE3DB96B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0" y="1749245"/>
            <a:ext cx="7676227" cy="437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363</Words>
  <Application>Microsoft Office PowerPoint</Application>
  <PresentationFormat>On-screen Show (4:3)</PresentationFormat>
  <Paragraphs>68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Office Theme</vt:lpstr>
      <vt:lpstr>Politechnika Świętokrzyska w Kielcach</vt:lpstr>
      <vt:lpstr>Plan prezentacji</vt:lpstr>
      <vt:lpstr>Cel pracy</vt:lpstr>
      <vt:lpstr>Zakres pracy</vt:lpstr>
      <vt:lpstr>Architektura aplikacji</vt:lpstr>
      <vt:lpstr>Wykorzystane narzędzia</vt:lpstr>
      <vt:lpstr>Technologie </vt:lpstr>
      <vt:lpstr>Strona główna aplikacji</vt:lpstr>
      <vt:lpstr>Wybór żądanego lotniska</vt:lpstr>
      <vt:lpstr>Elementy wyboru parametrów lotu</vt:lpstr>
      <vt:lpstr>PowerPoint Presentation</vt:lpstr>
      <vt:lpstr>PowerPoint Presentation</vt:lpstr>
      <vt:lpstr>Moduł podróży wieloetapowej</vt:lpstr>
      <vt:lpstr>Wyszukane loty dla przykładu WAW-LHR</vt:lpstr>
      <vt:lpstr>Rozwijany panel wyboru lotu</vt:lpstr>
      <vt:lpstr>Moduł wyszukiwania połączeń lotniczych</vt:lpstr>
      <vt:lpstr>Podsumowanie</vt:lpstr>
      <vt:lpstr>Pytania?</vt:lpstr>
      <vt:lpstr>Dziękuję za uwagę!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Krzysztof Dragan</cp:lastModifiedBy>
  <cp:revision>48</cp:revision>
  <dcterms:created xsi:type="dcterms:W3CDTF">2013-08-21T19:17:07Z</dcterms:created>
  <dcterms:modified xsi:type="dcterms:W3CDTF">2019-02-18T19:05:15Z</dcterms:modified>
</cp:coreProperties>
</file>